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4" r:id="rId2"/>
    <p:sldId id="286" r:id="rId3"/>
    <p:sldId id="268" r:id="rId4"/>
    <p:sldId id="269" r:id="rId5"/>
    <p:sldId id="270" r:id="rId6"/>
    <p:sldId id="256" r:id="rId7"/>
    <p:sldId id="261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2" r:id="rId22"/>
    <p:sldId id="281" r:id="rId23"/>
    <p:sldId id="283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BD735-B738-4604-9AD4-59276CA3AFB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4A72-225A-4A13-85CE-640638B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A4A72-225A-4A13-85CE-640638B0B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9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8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6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3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216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64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5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6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2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19E593C-9166-4B72-AE94-8BA707DA0663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lishalarkin18.wixsite.com/alisha-larkin-devry" TargetMode="External"/><Relationship Id="rId4" Type="http://schemas.openxmlformats.org/officeDocument/2006/relationships/hyperlink" Target="http://graphicdesign.stackexchange.com/questions/8108/is-it-really-impossible-to-have-gradient-without-bandi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design.stackexchange.com/questions/8108/is-it-really-impossible-to-have-gradient-without-band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eeksforgeeks.org/what-is-a-small-office-home-office-soho-networ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aphicdesign.stackexchange.com/questions/8108/is-it-really-impossible-to-have-gradient-without-band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D80EA363-8C05-38B4-0387-E37FA43CF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443" b="12557"/>
          <a:stretch/>
        </p:blipFill>
        <p:spPr>
          <a:xfrm>
            <a:off x="-3958" y="0"/>
            <a:ext cx="9143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A205B9-92A5-E00D-2585-66024F7D7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019" y="5257800"/>
            <a:ext cx="7080026" cy="1049867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Larkin, Alisha</a:t>
            </a: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25, 2023</a:t>
            </a:r>
          </a:p>
          <a:p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https://alishalarkin18.wixsite.com/alisha-larkin-devry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56E38-71E3-28C3-27AE-BB480A9064B5}"/>
              </a:ext>
            </a:extLst>
          </p:cNvPr>
          <p:cNvSpPr txBox="1"/>
          <p:nvPr/>
        </p:nvSpPr>
        <p:spPr>
          <a:xfrm>
            <a:off x="2472532" y="92688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NETW191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DeVry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F4627-28AE-B478-2338-621C8520C8AC}"/>
              </a:ext>
            </a:extLst>
          </p:cNvPr>
          <p:cNvSpPr txBox="1"/>
          <p:nvPr/>
        </p:nvSpPr>
        <p:spPr>
          <a:xfrm>
            <a:off x="1686413" y="277498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Fundamental of Information Technology and Networking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7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339777" y="2057400"/>
            <a:ext cx="21336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tests between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VM and the other two devices (i.e.,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SOHO Router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 and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VM), is displayed on the desktop terminal.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304800" y="609600"/>
            <a:ext cx="2133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Test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F14505F-833F-AFF6-FE6F-FDD9AF8A4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blocks and networks technology background">
            <a:extLst>
              <a:ext uri="{FF2B5EF4-FFF2-40B4-BE49-F238E27FC236}">
                <a16:creationId xmlns:a16="http://schemas.microsoft.com/office/drawing/2014/main" id="{DF0C3BD2-1D78-D378-A7AA-21B1EC5E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19" y="1769540"/>
            <a:ext cx="7080026" cy="182880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NETW191 Course Project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4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Subnetting and Loopback Interfaces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330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DCE23D1-2BF9-ACF4-40B5-25E72100B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5E56E58-A0B3-DF21-4426-15481240B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"/>
            <a:ext cx="9144000" cy="68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02197ED-6996-3503-834E-CBD3AEB8D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2"/>
            <a:ext cx="9144000" cy="68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blocks and networks technology background">
            <a:extLst>
              <a:ext uri="{FF2B5EF4-FFF2-40B4-BE49-F238E27FC236}">
                <a16:creationId xmlns:a16="http://schemas.microsoft.com/office/drawing/2014/main" id="{DF0C3BD2-1D78-D378-A7AA-21B1EC5E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19" y="1769540"/>
            <a:ext cx="7080026" cy="1828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NETW191 Course Project</a:t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5 </a:t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 Network Diagram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2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8E17C4E-7D10-7055-98EA-89EDCB07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82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blocks and networks technology background">
            <a:extLst>
              <a:ext uri="{FF2B5EF4-FFF2-40B4-BE49-F238E27FC236}">
                <a16:creationId xmlns:a16="http://schemas.microsoft.com/office/drawing/2014/main" id="{DF0C3BD2-1D78-D378-A7AA-21B1EC5E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19" y="1769540"/>
            <a:ext cx="7080026" cy="182880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NETW191 Course Project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6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SOHO Wireless Network Security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582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4DD189C-EC89-A9E9-A1AB-3D343E221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5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50AFA43-8408-2596-743A-5F7644AB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4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D80EA363-8C05-38B4-0387-E37FA43CF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43" b="1255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1536D-20CB-95BC-4BCB-96EA8A888B39}"/>
              </a:ext>
            </a:extLst>
          </p:cNvPr>
          <p:cNvSpPr txBox="1"/>
          <p:nvPr/>
        </p:nvSpPr>
        <p:spPr>
          <a:xfrm>
            <a:off x="685346" y="609600"/>
            <a:ext cx="7765321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  <a:endParaRPr lang="en-US" sz="2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ADE2E-304F-D88C-65CF-33F1E9800FBE}"/>
              </a:ext>
            </a:extLst>
          </p:cNvPr>
          <p:cNvSpPr txBox="1"/>
          <p:nvPr/>
        </p:nvSpPr>
        <p:spPr>
          <a:xfrm>
            <a:off x="685345" y="1580050"/>
            <a:ext cx="7765321" cy="40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90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</a:pPr>
            <a:r>
              <a:rPr lang="en-US" sz="1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NETW191 – Fundamental of Information Technology and Networking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establish the understanding of routing and switching, network troubleshooting, and network security.</a:t>
            </a:r>
          </a:p>
          <a:p>
            <a:pPr marL="3690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</a:pPr>
            <a:endParaRPr lang="en-US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</a:pPr>
            <a:endParaRPr lang="en-US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 for NETW191 includes: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v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Identify transmission media and their characteristics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v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Explain reference model numbers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v"/>
            </a:pP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Evaluate security controls and security devices on a  network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</a:pPr>
            <a:r>
              <a:rPr lang="en-US" sz="1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NETW191</a:t>
            </a:r>
            <a:r>
              <a:rPr lang="en-US" sz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introduces  ITPRO.TV, Live Virtual Machines Labs, and Cengage MindTap to help student learn new skills and expand their knowledge for the Fundamental of Information Technology and Networking course with mastery.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99524-3B02-C557-6AF1-9F61A4BAB634}"/>
              </a:ext>
            </a:extLst>
          </p:cNvPr>
          <p:cNvSpPr txBox="1"/>
          <p:nvPr/>
        </p:nvSpPr>
        <p:spPr>
          <a:xfrm>
            <a:off x="6620553" y="6657945"/>
            <a:ext cx="252344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graphicdesign.stackexchange.com/questions/8108/is-it-really-impossible-to-have-gradient-without-ban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2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blocks and networks technology background">
            <a:extLst>
              <a:ext uri="{FF2B5EF4-FFF2-40B4-BE49-F238E27FC236}">
                <a16:creationId xmlns:a16="http://schemas.microsoft.com/office/drawing/2014/main" id="{DF0C3BD2-1D78-D378-A7AA-21B1EC5E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080026" cy="9736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E396A6-6A9B-F27C-2509-EB27E148B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6" y="1676400"/>
            <a:ext cx="8335727" cy="39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blocks and networks technology background">
            <a:extLst>
              <a:ext uri="{FF2B5EF4-FFF2-40B4-BE49-F238E27FC236}">
                <a16:creationId xmlns:a16="http://schemas.microsoft.com/office/drawing/2014/main" id="{DF0C3BD2-1D78-D378-A7AA-21B1EC5E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080026" cy="9736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Careers and Opportunity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CAA0890-BF22-9E82-4E05-E494E00D7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1" y="1496246"/>
            <a:ext cx="7842026" cy="48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blocks and networks technology background">
            <a:extLst>
              <a:ext uri="{FF2B5EF4-FFF2-40B4-BE49-F238E27FC236}">
                <a16:creationId xmlns:a16="http://schemas.microsoft.com/office/drawing/2014/main" id="{DF0C3BD2-1D78-D378-A7AA-21B1EC5E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080026" cy="9736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C5142-6F10-F7EF-0C73-6A4D24505C98}"/>
              </a:ext>
            </a:extLst>
          </p:cNvPr>
          <p:cNvSpPr txBox="1"/>
          <p:nvPr/>
        </p:nvSpPr>
        <p:spPr>
          <a:xfrm>
            <a:off x="1260587" y="1752600"/>
            <a:ext cx="6622826" cy="4167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of Information Technology and Networking (NETW191) course was inspiring because of  technology careers and opportunity. I reviewed networking careers and certifications and prepared  for the Network+ exam which included a  CompTIA’s Network+ Certification Practice Exam. ITPRO.TV offered topics that covered network traffic properties, TCP/IP models, cabling solutions, cloud  concepts, OSI models,  ports and protocols, and  IP addressing assignments. Professor Afzal  shared his knowledge with students and provided tools to make sure I understood the material given in the course.  I enjoyed NETW191.</a:t>
            </a:r>
          </a:p>
          <a:p>
            <a:pPr algn="ctr">
              <a:lnSpc>
                <a:spcPct val="250000"/>
              </a:lnSpc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pPr algn="ctr">
              <a:lnSpc>
                <a:spcPct val="2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Alisha T. Larkin</a:t>
            </a:r>
          </a:p>
        </p:txBody>
      </p:sp>
    </p:spTree>
    <p:extLst>
      <p:ext uri="{BB962C8B-B14F-4D97-AF65-F5344CB8AC3E}">
        <p14:creationId xmlns:p14="http://schemas.microsoft.com/office/powerpoint/2010/main" val="149124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blocks and networks technology background">
            <a:extLst>
              <a:ext uri="{FF2B5EF4-FFF2-40B4-BE49-F238E27FC236}">
                <a16:creationId xmlns:a16="http://schemas.microsoft.com/office/drawing/2014/main" id="{DF0C3BD2-1D78-D378-A7AA-21B1EC5E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25000"/>
          <a:stretch/>
        </p:blipFill>
        <p:spPr>
          <a:xfrm>
            <a:off x="-13741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080026" cy="9736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B4B78-162E-8E49-7BFB-E0EB72C6522C}"/>
              </a:ext>
            </a:extLst>
          </p:cNvPr>
          <p:cNvSpPr txBox="1"/>
          <p:nvPr/>
        </p:nvSpPr>
        <p:spPr>
          <a:xfrm>
            <a:off x="533400" y="2040450"/>
            <a:ext cx="838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Information Technology and Networking Live Lectures Week 1-8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West, Andrews, &amp; Dean. (2019). Network+ Guide to Networks, Eighth Edition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sz="1200" b="0" i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2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a Small Office Home Office (SOHO) Network?</a:t>
            </a:r>
            <a:r>
              <a:rPr lang="en-US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(2022, November 30). GeeksforGeeks. Retrieved February 25, 2023, from </a:t>
            </a:r>
            <a:r>
              <a:rPr lang="en-US" sz="12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https://www.geeksforgeeks.org/what-is-a-small-office-home-office-soho-network/</a:t>
            </a:r>
            <a:r>
              <a:rPr lang="en-US" sz="12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87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D80EA363-8C05-38B4-0387-E37FA43CF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443" b="1255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A205B9-92A5-E00D-2585-66024F7D7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448" y="6361330"/>
            <a:ext cx="6620552" cy="487916"/>
          </a:xfrm>
        </p:spPr>
        <p:txBody>
          <a:bodyPr>
            <a:norm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Alisha T. Larkin | Fundamental of Information Technology and Networking | NETW191 | February 2023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5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blocks and networks technology background">
            <a:extLst>
              <a:ext uri="{FF2B5EF4-FFF2-40B4-BE49-F238E27FC236}">
                <a16:creationId xmlns:a16="http://schemas.microsoft.com/office/drawing/2014/main" id="{DF0C3BD2-1D78-D378-A7AA-21B1EC5E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19" y="1769540"/>
            <a:ext cx="7080026" cy="18288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NETW191 Course Project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2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 Addressing</a:t>
            </a:r>
            <a:b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4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5D5F336-AC3F-2744-D90D-612F2956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30"/>
            <a:ext cx="9144000" cy="67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AEAE3E-08C2-9C92-685F-3491ACA81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07"/>
            <a:ext cx="9144000" cy="67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 blocks and networks technology background">
            <a:extLst>
              <a:ext uri="{FF2B5EF4-FFF2-40B4-BE49-F238E27FC236}">
                <a16:creationId xmlns:a16="http://schemas.microsoft.com/office/drawing/2014/main" id="{DF0C3BD2-1D78-D378-A7AA-21B1EC5EE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19" y="1769540"/>
            <a:ext cx="7080026" cy="182880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NETW191 Course Project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3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Test</a:t>
            </a: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361950" y="2286000"/>
            <a:ext cx="2133600" cy="182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show the IPv4 address of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28600" y="533400"/>
            <a:ext cx="2133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IP Address 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2BE07F8-6BC8-F962-2040-3EDA4E059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04800"/>
            <a:ext cx="62865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6629400" y="2286000"/>
            <a:ext cx="2133600" cy="182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Ubuntu desktop terminal show the </a:t>
            </a: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 address of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6629400" y="533400"/>
            <a:ext cx="2133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IP Address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8058769-2C01-307E-7FA3-11BA768A4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6248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8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895600" y="-17136"/>
            <a:ext cx="3809999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Aft>
                <a:spcPts val="600"/>
              </a:spcAft>
            </a:pPr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Test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209800" y="1219023"/>
            <a:ext cx="5456899" cy="1255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</a:pP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tests between the </a:t>
            </a:r>
            <a:r>
              <a:rPr lang="en-US" sz="1600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Computer 1</a:t>
            </a: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VM and the other two devices (i.e., the </a:t>
            </a:r>
            <a:r>
              <a:rPr lang="en-US" sz="1600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SOHO Router </a:t>
            </a: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VM and </a:t>
            </a:r>
            <a:r>
              <a:rPr lang="en-US" sz="1600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Computer 2</a:t>
            </a:r>
            <a:r>
              <a:rPr lang="en-US" sz="1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VM).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2624311-D420-47B0-BE6E-0EB610F2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1" y="2665372"/>
            <a:ext cx="4176568" cy="4160149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5CB7B06-4CD6-ECF3-781D-B6E1817FE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82" y="2634521"/>
            <a:ext cx="421320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23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2190</TotalTime>
  <Words>482</Words>
  <Application>Microsoft Office PowerPoint</Application>
  <PresentationFormat>On-screen Show (4:3)</PresentationFormat>
  <Paragraphs>49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Calisto MT</vt:lpstr>
      <vt:lpstr>Times New Roman</vt:lpstr>
      <vt:lpstr>Wingdings 2</vt:lpstr>
      <vt:lpstr>Slate</vt:lpstr>
      <vt:lpstr>PowerPoint Presentation</vt:lpstr>
      <vt:lpstr>PowerPoint Presentation</vt:lpstr>
      <vt:lpstr>NETW191 Course Project  Module 2   IPv4 Addressing </vt:lpstr>
      <vt:lpstr>PowerPoint Presentation</vt:lpstr>
      <vt:lpstr>PowerPoint Presentation</vt:lpstr>
      <vt:lpstr>NETW191 Course Project  Module 3   Connectivity Test </vt:lpstr>
      <vt:lpstr>PowerPoint Presentation</vt:lpstr>
      <vt:lpstr>PowerPoint Presentation</vt:lpstr>
      <vt:lpstr>PowerPoint Presentation</vt:lpstr>
      <vt:lpstr>PowerPoint Presentation</vt:lpstr>
      <vt:lpstr>NETW191 Course Project  Module 4   IP Subnetting and Loopback Interfaces </vt:lpstr>
      <vt:lpstr>PowerPoint Presentation</vt:lpstr>
      <vt:lpstr>PowerPoint Presentation</vt:lpstr>
      <vt:lpstr>PowerPoint Presentation</vt:lpstr>
      <vt:lpstr>NETW191 Course Project  Module 5   Visio Network Diagram </vt:lpstr>
      <vt:lpstr>PowerPoint Presentation</vt:lpstr>
      <vt:lpstr>NETW191 Course Project  Module 6   SOHO Wireless Network Security </vt:lpstr>
      <vt:lpstr>PowerPoint Presentation</vt:lpstr>
      <vt:lpstr>PowerPoint Presentation</vt:lpstr>
      <vt:lpstr>Challenges </vt:lpstr>
      <vt:lpstr>Technology Careers and Opportunity </vt:lpstr>
      <vt:lpstr>Conclusion </vt:lpstr>
      <vt:lpstr>Reference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NETW190 Module 1 Visio Network Diagram</dc:title>
  <dc:creator>HP</dc:creator>
  <cp:lastModifiedBy>Alisha Larkin</cp:lastModifiedBy>
  <cp:revision>80</cp:revision>
  <dcterms:created xsi:type="dcterms:W3CDTF">2019-04-16T16:54:41Z</dcterms:created>
  <dcterms:modified xsi:type="dcterms:W3CDTF">2023-08-29T22:49:37Z</dcterms:modified>
</cp:coreProperties>
</file>